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3514B-A9B7-4E57-9AC6-400DD374E0DF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3642-BE34-4B88-B7C1-FBAD579AED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3642-BE34-4B88-B7C1-FBAD579AEDD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Администратор\Рабочий стол\Фото предпринимателей\на сайт\1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Фото предпринимателей\на сайт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21" y="0"/>
            <a:ext cx="904868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Фото предпринимателей\на сайт\11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23" y="0"/>
            <a:ext cx="904867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Фото предпринимателей\на сайт\12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Фото предпринимателей\на сайт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03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Фото предпринимателей\на сайт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19" y="0"/>
            <a:ext cx="90486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Фото предпринимателей\на сайт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Фото предпринимателей\на сайт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Фото предпринимателей\на сайт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98" y="0"/>
            <a:ext cx="87436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Фото предпринимателей\на сайт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Фото предпринимателей\на сайт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Фото предпринимателей\на сайт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Фото предпринимателей\на сайт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Фото предпринимателей\на сайт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1" y="0"/>
            <a:ext cx="9150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Фото предпринимателей\на сайт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1" y="0"/>
            <a:ext cx="91503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Фото предпринимателей\на сайт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Фото предпринимателей\на сайт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49" y="0"/>
            <a:ext cx="915035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PresentationFormat>Экран (4:3)</PresentationFormat>
  <Paragraphs>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2015-03-20T12:34:48Z</dcterms:modified>
</cp:coreProperties>
</file>